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112年11月21日 </a:t>
            </a:r>
            <a:r>
              <a:rPr sz="2400" b="1" smtClean="0">
                <a:solidFill>
                  <a:srgbClr val="000000"/>
                </a:solidFill>
                <a:latin typeface="微軟正黑體"/>
              </a:rPr>
              <a:t>0900</a:t>
            </a:r>
            <a:r>
              <a:rPr sz="2400" b="1">
                <a:solidFill>
                  <a:srgbClr val="000000"/>
                </a:solidFill>
                <a:latin typeface="微軟正黑體"/>
              </a:rPr>
              <a:t>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9" name="Picture 138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0" name="Picture 139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昨(20)日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6" name="Picture 45" descr="E_06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7" name="Picture 46" descr="E_yday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Inter</vt:lpstr>
      <vt:lpstr>微軟正黑體</vt:lpstr>
      <vt:lpstr>Calibri</vt:lpstr>
      <vt:lpstr>Tahoma</vt:lpstr>
      <vt:lpstr>微軟正黑體</vt:lpstr>
      <vt:lpstr>新細明體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1357</cp:revision>
  <dcterms:modified xsi:type="dcterms:W3CDTF">2023-11-22T05:59:16Z</dcterms:modified>
</cp:coreProperties>
</file>